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1" r:id="rId5"/>
    <p:sldId id="259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187401-EE6C-416E-9E53-2E99D97518E1}" v="303" dt="2024-03-13T19:52:28.3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-2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n Wheeler" userId="8b895b7b-8e8a-4413-8039-92948f5315b9" providerId="ADAL" clId="{92187401-EE6C-416E-9E53-2E99D97518E1}"/>
    <pc:docChg chg="undo custSel addSld delSld modSld">
      <pc:chgData name="Sean Wheeler" userId="8b895b7b-8e8a-4413-8039-92948f5315b9" providerId="ADAL" clId="{92187401-EE6C-416E-9E53-2E99D97518E1}" dt="2024-03-13T19:57:06.886" v="453" actId="1076"/>
      <pc:docMkLst>
        <pc:docMk/>
      </pc:docMkLst>
      <pc:sldChg chg="modSp mod">
        <pc:chgData name="Sean Wheeler" userId="8b895b7b-8e8a-4413-8039-92948f5315b9" providerId="ADAL" clId="{92187401-EE6C-416E-9E53-2E99D97518E1}" dt="2024-03-13T19:57:06.886" v="453" actId="1076"/>
        <pc:sldMkLst>
          <pc:docMk/>
          <pc:sldMk cId="1624787840" sldId="259"/>
        </pc:sldMkLst>
        <pc:spChg chg="mod">
          <ac:chgData name="Sean Wheeler" userId="8b895b7b-8e8a-4413-8039-92948f5315b9" providerId="ADAL" clId="{92187401-EE6C-416E-9E53-2E99D97518E1}" dt="2024-03-13T19:39:49.587" v="23" actId="404"/>
          <ac:spMkLst>
            <pc:docMk/>
            <pc:sldMk cId="1624787840" sldId="259"/>
            <ac:spMk id="3" creationId="{BEC3BAB9-6287-AB4A-0FDE-B9DDDAFAA411}"/>
          </ac:spMkLst>
        </pc:spChg>
        <pc:picChg chg="mod">
          <ac:chgData name="Sean Wheeler" userId="8b895b7b-8e8a-4413-8039-92948f5315b9" providerId="ADAL" clId="{92187401-EE6C-416E-9E53-2E99D97518E1}" dt="2024-03-13T19:57:06.886" v="453" actId="1076"/>
          <ac:picMkLst>
            <pc:docMk/>
            <pc:sldMk cId="1624787840" sldId="259"/>
            <ac:picMk id="5" creationId="{4108CC8E-9A03-512A-99C2-0161254E9025}"/>
          </ac:picMkLst>
        </pc:picChg>
      </pc:sldChg>
      <pc:sldChg chg="modSp del mod setBg">
        <pc:chgData name="Sean Wheeler" userId="8b895b7b-8e8a-4413-8039-92948f5315b9" providerId="ADAL" clId="{92187401-EE6C-416E-9E53-2E99D97518E1}" dt="2024-03-13T19:49:08.456" v="85" actId="2696"/>
        <pc:sldMkLst>
          <pc:docMk/>
          <pc:sldMk cId="995946514" sldId="260"/>
        </pc:sldMkLst>
        <pc:spChg chg="mod">
          <ac:chgData name="Sean Wheeler" userId="8b895b7b-8e8a-4413-8039-92948f5315b9" providerId="ADAL" clId="{92187401-EE6C-416E-9E53-2E99D97518E1}" dt="2024-03-13T19:40:46.230" v="26" actId="1076"/>
          <ac:spMkLst>
            <pc:docMk/>
            <pc:sldMk cId="995946514" sldId="260"/>
            <ac:spMk id="2" creationId="{0DBF860B-288A-8C4B-241D-77989F32BAF0}"/>
          </ac:spMkLst>
        </pc:spChg>
        <pc:spChg chg="mod">
          <ac:chgData name="Sean Wheeler" userId="8b895b7b-8e8a-4413-8039-92948f5315b9" providerId="ADAL" clId="{92187401-EE6C-416E-9E53-2E99D97518E1}" dt="2024-03-13T19:40:40.718" v="25" actId="1076"/>
          <ac:spMkLst>
            <pc:docMk/>
            <pc:sldMk cId="995946514" sldId="260"/>
            <ac:spMk id="3" creationId="{F9BADB36-FE5A-2016-887A-B01196B9075A}"/>
          </ac:spMkLst>
        </pc:spChg>
        <pc:spChg chg="mod">
          <ac:chgData name="Sean Wheeler" userId="8b895b7b-8e8a-4413-8039-92948f5315b9" providerId="ADAL" clId="{92187401-EE6C-416E-9E53-2E99D97518E1}" dt="2024-03-13T19:46:31.384" v="44" actId="207"/>
          <ac:spMkLst>
            <pc:docMk/>
            <pc:sldMk cId="995946514" sldId="260"/>
            <ac:spMk id="1035" creationId="{04812C46-200A-4DEB-A05E-3ED6C68C2387}"/>
          </ac:spMkLst>
        </pc:spChg>
        <pc:spChg chg="mod">
          <ac:chgData name="Sean Wheeler" userId="8b895b7b-8e8a-4413-8039-92948f5315b9" providerId="ADAL" clId="{92187401-EE6C-416E-9E53-2E99D97518E1}" dt="2024-03-13T19:46:31.384" v="44" actId="207"/>
          <ac:spMkLst>
            <pc:docMk/>
            <pc:sldMk cId="995946514" sldId="260"/>
            <ac:spMk id="1037" creationId="{D1EA859B-E555-4109-94F3-6700E046E008}"/>
          </ac:spMkLst>
        </pc:spChg>
        <pc:picChg chg="mod">
          <ac:chgData name="Sean Wheeler" userId="8b895b7b-8e8a-4413-8039-92948f5315b9" providerId="ADAL" clId="{92187401-EE6C-416E-9E53-2E99D97518E1}" dt="2024-03-13T19:47:18.113" v="75" actId="1076"/>
          <ac:picMkLst>
            <pc:docMk/>
            <pc:sldMk cId="995946514" sldId="260"/>
            <ac:picMk id="1030" creationId="{A25D1DB1-BC30-A085-8016-B36933C4BCE9}"/>
          </ac:picMkLst>
        </pc:picChg>
      </pc:sldChg>
      <pc:sldChg chg="modSp mod">
        <pc:chgData name="Sean Wheeler" userId="8b895b7b-8e8a-4413-8039-92948f5315b9" providerId="ADAL" clId="{92187401-EE6C-416E-9E53-2E99D97518E1}" dt="2024-03-13T19:38:14.221" v="0" actId="5793"/>
        <pc:sldMkLst>
          <pc:docMk/>
          <pc:sldMk cId="1807833216" sldId="261"/>
        </pc:sldMkLst>
        <pc:spChg chg="mod">
          <ac:chgData name="Sean Wheeler" userId="8b895b7b-8e8a-4413-8039-92948f5315b9" providerId="ADAL" clId="{92187401-EE6C-416E-9E53-2E99D97518E1}" dt="2024-03-13T19:38:14.221" v="0" actId="5793"/>
          <ac:spMkLst>
            <pc:docMk/>
            <pc:sldMk cId="1807833216" sldId="261"/>
            <ac:spMk id="6" creationId="{560AFBE8-BE30-3CD8-E6ED-A840C2CFB000}"/>
          </ac:spMkLst>
        </pc:spChg>
      </pc:sldChg>
      <pc:sldChg chg="addSp delSp modSp new mod">
        <pc:chgData name="Sean Wheeler" userId="8b895b7b-8e8a-4413-8039-92948f5315b9" providerId="ADAL" clId="{92187401-EE6C-416E-9E53-2E99D97518E1}" dt="2024-03-13T19:55:31.383" v="451" actId="20577"/>
        <pc:sldMkLst>
          <pc:docMk/>
          <pc:sldMk cId="2390551357" sldId="262"/>
        </pc:sldMkLst>
        <pc:spChg chg="del">
          <ac:chgData name="Sean Wheeler" userId="8b895b7b-8e8a-4413-8039-92948f5315b9" providerId="ADAL" clId="{92187401-EE6C-416E-9E53-2E99D97518E1}" dt="2024-03-13T19:48:08.420" v="79" actId="478"/>
          <ac:spMkLst>
            <pc:docMk/>
            <pc:sldMk cId="2390551357" sldId="262"/>
            <ac:spMk id="2" creationId="{06323A8B-7BC5-3765-402D-EBEEE1EAEF01}"/>
          </ac:spMkLst>
        </pc:spChg>
        <pc:spChg chg="del">
          <ac:chgData name="Sean Wheeler" userId="8b895b7b-8e8a-4413-8039-92948f5315b9" providerId="ADAL" clId="{92187401-EE6C-416E-9E53-2E99D97518E1}" dt="2024-03-13T19:48:02.377" v="78" actId="478"/>
          <ac:spMkLst>
            <pc:docMk/>
            <pc:sldMk cId="2390551357" sldId="262"/>
            <ac:spMk id="3" creationId="{F0E52A16-68A1-6BAA-EBDD-35F5D0BC7831}"/>
          </ac:spMkLst>
        </pc:spChg>
        <pc:spChg chg="add mod">
          <ac:chgData name="Sean Wheeler" userId="8b895b7b-8e8a-4413-8039-92948f5315b9" providerId="ADAL" clId="{92187401-EE6C-416E-9E53-2E99D97518E1}" dt="2024-03-13T19:55:31.383" v="451" actId="20577"/>
          <ac:spMkLst>
            <pc:docMk/>
            <pc:sldMk cId="2390551357" sldId="262"/>
            <ac:spMk id="4" creationId="{88B9F682-FB54-6D01-33B5-FBF4BE3F24A3}"/>
          </ac:spMkLst>
        </pc:spChg>
        <pc:spChg chg="add mod">
          <ac:chgData name="Sean Wheeler" userId="8b895b7b-8e8a-4413-8039-92948f5315b9" providerId="ADAL" clId="{92187401-EE6C-416E-9E53-2E99D97518E1}" dt="2024-03-13T19:48:17.474" v="80"/>
          <ac:spMkLst>
            <pc:docMk/>
            <pc:sldMk cId="2390551357" sldId="262"/>
            <ac:spMk id="5" creationId="{DD1A88A9-D919-38B5-6887-ADCBEBD4F91A}"/>
          </ac:spMkLst>
        </pc:spChg>
        <pc:picChg chg="add mod ord">
          <ac:chgData name="Sean Wheeler" userId="8b895b7b-8e8a-4413-8039-92948f5315b9" providerId="ADAL" clId="{92187401-EE6C-416E-9E53-2E99D97518E1}" dt="2024-03-13T19:53:28.462" v="402" actId="167"/>
          <ac:picMkLst>
            <pc:docMk/>
            <pc:sldMk cId="2390551357" sldId="262"/>
            <ac:picMk id="6" creationId="{B1C1A454-E629-5854-EFC3-43BD798EE73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85F54-C6D1-4C13-9C3D-FA69D2F36411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DA4A2-644D-45E2-9A8F-A035A1111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80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DA4A2-644D-45E2-9A8F-A035A11118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91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DA4A2-644D-45E2-9A8F-A035A11118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81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5B1E-69F4-0835-EABD-326706047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896E2-4984-BE4F-8E2A-646847B1B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8AB1F-7424-2AE5-340C-4986ED8B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A2A0-01CB-473F-96D7-A567C4A32485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B778A-6351-B003-089C-0C3F8258A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5D910-27B5-8281-7A3E-0738E000E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3A5F-25E0-433B-B5F1-6DCC37FCE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69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57B43-97B3-3677-8D5E-29B757004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2A3C6-B627-9D88-C4A8-13D9A21D34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5FFC7-CDA0-586D-504E-786B1C15B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A2A0-01CB-473F-96D7-A567C4A32485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B182D-30AF-9ECB-F335-24A0E83C1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B06B7-993B-0DC6-0FD1-F304DA757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3A5F-25E0-433B-B5F1-6DCC37FCE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59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2A3256-4023-789A-5B6B-A75FBB1C22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11DE5E-DCC6-7B91-3A42-5D4B4ED91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70F5C-458E-2E5F-6FF4-917D6251B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A2A0-01CB-473F-96D7-A567C4A32485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3B68B-E3B8-8821-C116-9F0F5B525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1974D-1BD6-C00D-2884-DFFF4622D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3A5F-25E0-433B-B5F1-6DCC37FCE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5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C805-0374-3FB2-25B5-BC68B892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BB85C-A5CC-35EE-45AE-2B17686FB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272C9-E659-8064-59AA-3A2BF511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A2A0-01CB-473F-96D7-A567C4A32485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D0BE7-8DE8-992E-0476-920903C92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251FB-11D8-9974-FBC6-A97AA94A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3A5F-25E0-433B-B5F1-6DCC37FCE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78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F5596-C550-8F54-B8CD-1D751FCF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36B59-9505-B5F6-B388-EF5E95618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C16D8-732C-C619-72DC-1FDB622DB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A2A0-01CB-473F-96D7-A567C4A32485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86B20-7971-E0A6-4AEA-88DFB44A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4EB76-3966-6B9F-A446-50F9D686C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3A5F-25E0-433B-B5F1-6DCC37FCE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30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C15FD-9728-4F4E-5485-1DE59B35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723C8-5657-DCB5-0E51-C896A30153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2C4C2-CB74-71D9-7454-CDFE82166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58A0E-0C74-D71C-8E80-EC75BF89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A2A0-01CB-473F-96D7-A567C4A32485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94C05-AAE5-7230-4FC4-19C149C78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CB61F-1859-F032-D341-60527FEB4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3A5F-25E0-433B-B5F1-6DCC37FCE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72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955E-26AD-740F-B472-22BCC6E8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C63DB-5BF0-6F48-64E7-BB379BC70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12886-9ADB-6FD1-C394-8C2BB3783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1F870F-60AD-3E38-AAFA-4F8A72FA1B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2E80FC-1419-2468-7EFD-15A9D0CBD5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1D8307-5722-BD1C-21F5-0AF1241D7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A2A0-01CB-473F-96D7-A567C4A32485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BD4AFA-582C-950C-40A9-6FE8BB7E8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925B3F-22DA-CAC0-AC78-7FFEBAEA8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3A5F-25E0-433B-B5F1-6DCC37FCE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54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28E0-51A6-7DF5-C309-F1D608B58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54C71-633D-D0ED-1946-87CD1E164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A2A0-01CB-473F-96D7-A567C4A32485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CAD451-CA83-125C-F282-C6723CBE4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47904-951E-62DA-7F53-B49FAB48A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3A5F-25E0-433B-B5F1-6DCC37FCE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44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A4A137-6F66-5841-D258-704FC42CF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A2A0-01CB-473F-96D7-A567C4A32485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EE0C7D-79C7-6744-4E54-A4EAA47E1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C23AB-4B8F-B5F1-7904-B7B4B49D2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3A5F-25E0-433B-B5F1-6DCC37FCE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81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CBCE-D720-E48E-EC9E-423E99361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E77B7-A6D1-B73A-164C-C08D478A4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8E7C8-FEB1-9E1E-9435-E599E7E91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753E1-2C57-942B-FFEB-0C8F21FA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A2A0-01CB-473F-96D7-A567C4A32485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F5653-8AAD-167B-EBCF-A164A1608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1DDD7-0C14-6370-A52A-11C5286D5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3A5F-25E0-433B-B5F1-6DCC37FCE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55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387FB-5C41-D383-0947-B708BAF57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256678-84FC-46EC-F7DE-CC5C4049D1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0035D-6C67-37A7-892A-A98BAEC03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40CFA-B3FE-2DD9-FA32-F409EC401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A2A0-01CB-473F-96D7-A567C4A32485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605F5-DF24-0677-AA36-60525A1F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01BD7-4452-9DD7-3D6F-DC18FA25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3A5F-25E0-433B-B5F1-6DCC37FCE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29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1A818E-7F68-0C82-1D21-46BFBAEE1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88BEE-A541-A7C8-EB25-974E06AE4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5E508-BDF0-DC40-9D8B-5EE5C25F0E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94A2A0-01CB-473F-96D7-A567C4A32485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6193F-B196-A028-BCD6-F384FEAFDD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244F-15AF-E4CE-D7FD-2D6931ABC2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D13A5F-25E0-433B-B5F1-6DCC37FCE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9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hyperlink" Target="https://obsidian.md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hugo.io/" TargetMode="External"/><Relationship Id="rId5" Type="http://schemas.openxmlformats.org/officeDocument/2006/relationships/hyperlink" Target="https://devblogs.microsoft.com/powershell-community/" TargetMode="External"/><Relationship Id="rId4" Type="http://schemas.openxmlformats.org/officeDocument/2006/relationships/hyperlink" Target="https://learn.microsoft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34F8EC-4B17-7AC6-823C-CBAE1DF8EE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4B1791-E454-4662-A353-355EC7EC5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0977" y="2490787"/>
            <a:ext cx="7148513" cy="1876425"/>
          </a:xfrm>
          <a:solidFill>
            <a:schemeClr val="bg1"/>
          </a:solidFill>
        </p:spPr>
        <p:txBody>
          <a:bodyPr anchor="ctr" anchorCtr="0"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b="1" dirty="0"/>
              <a:t>Markdown Essentials</a:t>
            </a:r>
          </a:p>
        </p:txBody>
      </p:sp>
      <p:pic>
        <p:nvPicPr>
          <p:cNvPr id="2050" name="Picture 2" descr="Markdown tutorial – KS7000+WP">
            <a:extLst>
              <a:ext uri="{FF2B5EF4-FFF2-40B4-BE49-F238E27FC236}">
                <a16:creationId xmlns:a16="http://schemas.microsoft.com/office/drawing/2014/main" id="{227E89D2-DDC3-2685-EAB6-C99098755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77" y="2490787"/>
            <a:ext cx="30480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470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68FF1135-3459-4286-B736-5987BBDB1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845"/>
          <a:stretch/>
        </p:blipFill>
        <p:spPr>
          <a:xfrm>
            <a:off x="2743200" y="10"/>
            <a:ext cx="9448798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B7F728-189F-3271-0346-87D2FC0D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24945" cy="1899912"/>
          </a:xfrm>
        </p:spPr>
        <p:txBody>
          <a:bodyPr>
            <a:normAutofit/>
          </a:bodyPr>
          <a:lstStyle/>
          <a:p>
            <a:r>
              <a:rPr lang="en-US" sz="4000" dirty="0"/>
              <a:t>What is Markdown?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FF30B-21ED-43F5-3806-F4F9F8B96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5624945" cy="3742762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Segoe UI" panose="020B0502040204020203" pitchFamily="34" charset="0"/>
              </a:rPr>
              <a:t>A simple markup language (like HTML) for plaintext documents.</a:t>
            </a:r>
          </a:p>
          <a:p>
            <a:r>
              <a:rPr lang="en-US" dirty="0">
                <a:effectLst/>
                <a:latin typeface="Segoe UI" panose="020B0502040204020203" pitchFamily="34" charset="0"/>
              </a:rPr>
              <a:t>Developed in 2004 by John Gruber in collaboration with Aaron Swartz</a:t>
            </a:r>
          </a:p>
          <a:p>
            <a:r>
              <a:rPr lang="en-US" dirty="0">
                <a:latin typeface="Segoe UI" panose="020B0502040204020203" pitchFamily="34" charset="0"/>
              </a:rPr>
              <a:t>First </a:t>
            </a:r>
            <a:r>
              <a:rPr lang="en-US" dirty="0">
                <a:effectLst/>
                <a:latin typeface="Segoe UI" panose="020B0502040204020203" pitchFamily="34" charset="0"/>
              </a:rPr>
              <a:t>markdown-to-html converter written in Perl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582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Colourful scoops of icecream">
            <a:extLst>
              <a:ext uri="{FF2B5EF4-FFF2-40B4-BE49-F238E27FC236}">
                <a16:creationId xmlns:a16="http://schemas.microsoft.com/office/drawing/2014/main" id="{73AFAA3F-1B3C-CD68-EBBD-AAFF86CBD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1" r="14509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7F4008-4EFE-9348-BED3-619EE751C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Flavors of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3A8A5-F5BE-12CE-4C87-41A65B111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  <a:spcAft>
                <a:spcPts val="600"/>
              </a:spcAft>
            </a:pPr>
            <a:r>
              <a:rPr lang="en-US" sz="2000" dirty="0" err="1">
                <a:effectLst/>
                <a:latin typeface="Segoe UI" panose="020B0502040204020203" pitchFamily="34" charset="0"/>
              </a:rPr>
              <a:t>CommonMark</a:t>
            </a:r>
            <a:endParaRPr lang="en-US" sz="2000" dirty="0">
              <a:effectLst/>
              <a:latin typeface="Segoe UI" panose="020B0502040204020203" pitchFamily="34" charset="0"/>
            </a:endParaRPr>
          </a:p>
          <a:p>
            <a:pPr fontAlgn="ctr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ffectLst/>
                <a:latin typeface="Segoe UI" panose="020B0502040204020203" pitchFamily="34" charset="0"/>
              </a:rPr>
              <a:t>GFM</a:t>
            </a:r>
          </a:p>
          <a:p>
            <a:pPr fontAlgn="ctr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ffectLst/>
                <a:latin typeface="Segoe UI" panose="020B0502040204020203" pitchFamily="34" charset="0"/>
              </a:rPr>
              <a:t>Extensions - tables, docs extensions</a:t>
            </a:r>
          </a:p>
        </p:txBody>
      </p:sp>
    </p:spTree>
    <p:extLst>
      <p:ext uri="{BB962C8B-B14F-4D97-AF65-F5344CB8AC3E}">
        <p14:creationId xmlns:p14="http://schemas.microsoft.com/office/powerpoint/2010/main" val="944184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accent1">
                <a:lumMod val="5000"/>
                <a:lumOff val="95000"/>
              </a:schemeClr>
            </a:gs>
            <a:gs pos="8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7000"/>
                <a:lumOff val="63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FB1DD-CC99-8A18-555B-2032C4178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Basic markup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0AFBE8-BE30-3CD8-E6ED-A840C2CFB000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Markdown goals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Maintain readability of the plaintext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Minimize the complexity of the markup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Easily transformed to HTML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1E3862-4ED7-EA26-C46F-D3FF4B0EA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427" y="923775"/>
            <a:ext cx="9248751" cy="528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33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4108CC8E-9A03-512A-99C2-0161254E90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05" b="1"/>
          <a:stretch/>
        </p:blipFill>
        <p:spPr>
          <a:xfrm>
            <a:off x="3611880" y="10"/>
            <a:ext cx="9551668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CD54E8-685C-A207-0E3B-BF4D4C7F6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835025"/>
          </a:xfrm>
        </p:spPr>
        <p:txBody>
          <a:bodyPr>
            <a:normAutofit/>
          </a:bodyPr>
          <a:lstStyle/>
          <a:p>
            <a:r>
              <a:rPr lang="en-US" sz="4000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3BAB9-6287-AB4A-0FDE-B9DDDAFA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750"/>
            <a:ext cx="3822189" cy="488061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Documentation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PowerShell help – </a:t>
            </a:r>
            <a:r>
              <a:rPr lang="en-US" sz="2000" dirty="0" err="1"/>
              <a:t>platyPS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All content on </a:t>
            </a:r>
            <a:r>
              <a:rPr lang="en-US" sz="2000" dirty="0">
                <a:hlinkClick r:id="rId4"/>
              </a:rPr>
              <a:t>https://learn.microsoft.com</a:t>
            </a:r>
            <a:r>
              <a:rPr lang="en-US" sz="20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2400" dirty="0"/>
              <a:t>Blogging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Supported by Word Press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hlinkClick r:id="rId5"/>
              </a:rPr>
              <a:t>PowerShell-Community</a:t>
            </a:r>
            <a:r>
              <a:rPr lang="en-US" sz="2000" dirty="0"/>
              <a:t> blog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hlinkClick r:id="rId6"/>
              </a:rPr>
              <a:t>Hugo</a:t>
            </a:r>
            <a:r>
              <a:rPr lang="en-US" sz="2000" dirty="0"/>
              <a:t> static site generator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2400" dirty="0"/>
              <a:t>Chat and social media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Teams chat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Discord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Reddit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2400" dirty="0"/>
              <a:t>Note-taking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hlinkClick r:id="rId7"/>
              </a:rPr>
              <a:t>Obsidian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4787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B1C1A454-E629-5854-EFC3-43BD798EE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9" r="15850"/>
          <a:stretch/>
        </p:blipFill>
        <p:spPr bwMode="auto">
          <a:xfrm>
            <a:off x="3756281" y="0"/>
            <a:ext cx="8429624" cy="685799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softEdge rad="0"/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B9F682-FB54-6D01-33B5-FBF4BE3F24A3}"/>
              </a:ext>
            </a:extLst>
          </p:cNvPr>
          <p:cNvSpPr txBox="1">
            <a:spLocks/>
          </p:cNvSpPr>
          <p:nvPr/>
        </p:nvSpPr>
        <p:spPr>
          <a:xfrm>
            <a:off x="370143" y="1700213"/>
            <a:ext cx="3386138" cy="46863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/>
              <a:t>PowerShell style guide</a:t>
            </a:r>
          </a:p>
          <a:p>
            <a:pPr fontAlgn="ctr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Standardized markup choices</a:t>
            </a:r>
          </a:p>
          <a:p>
            <a:pPr fontAlgn="ctr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100-char limit - semantic line breaks</a:t>
            </a:r>
          </a:p>
          <a:p>
            <a:pPr fontAlgn="ctr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Blank lines after blocks</a:t>
            </a:r>
          </a:p>
          <a:p>
            <a:pPr fontAlgn="ctr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Blocks vs. spans</a:t>
            </a:r>
          </a:p>
          <a:p>
            <a:pPr marL="0" indent="0" font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 font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/>
              <a:t>VS Code tools</a:t>
            </a:r>
          </a:p>
          <a:p>
            <a:pPr fontAlgn="ctr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Learn extension</a:t>
            </a:r>
          </a:p>
          <a:p>
            <a:pPr fontAlgn="ctr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Reflow</a:t>
            </a:r>
          </a:p>
          <a:p>
            <a:pPr fontAlgn="ctr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Table formatter + Excel</a:t>
            </a:r>
          </a:p>
          <a:p>
            <a:pPr fontAlgn="ctr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Gremlins</a:t>
            </a:r>
          </a:p>
          <a:p>
            <a:pPr fontAlgn="ctr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Preview</a:t>
            </a:r>
          </a:p>
          <a:p>
            <a:pPr fontAlgn="ctr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Other extensions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1A88A9-D919-38B5-6887-ADCBEBD4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3670" y="350838"/>
            <a:ext cx="7500937" cy="133508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390551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141</Words>
  <Application>Microsoft Office PowerPoint</Application>
  <PresentationFormat>Widescreen</PresentationFormat>
  <Paragraphs>44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Segoe UI</vt:lpstr>
      <vt:lpstr>Office Theme</vt:lpstr>
      <vt:lpstr>Markdown Essentials</vt:lpstr>
      <vt:lpstr>What is Markdown?</vt:lpstr>
      <vt:lpstr>Flavors of Markdown</vt:lpstr>
      <vt:lpstr>Basic markup</vt:lpstr>
      <vt:lpstr>Use cases</vt:lpstr>
      <vt:lpstr>Best practices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Markdown Essentials</dc:title>
  <dc:creator>Sean Wheeler</dc:creator>
  <cp:lastModifiedBy>Sean Wheeler</cp:lastModifiedBy>
  <cp:revision>5</cp:revision>
  <dcterms:created xsi:type="dcterms:W3CDTF">2024-03-07T01:22:30Z</dcterms:created>
  <dcterms:modified xsi:type="dcterms:W3CDTF">2024-03-13T19:57:09Z</dcterms:modified>
</cp:coreProperties>
</file>